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72" r:id="rId2"/>
    <p:sldId id="275" r:id="rId3"/>
    <p:sldId id="273" r:id="rId4"/>
    <p:sldId id="276" r:id="rId5"/>
    <p:sldId id="274" r:id="rId6"/>
    <p:sldId id="277" r:id="rId7"/>
    <p:sldId id="278" r:id="rId8"/>
    <p:sldId id="279" r:id="rId9"/>
    <p:sldId id="28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4" r:id="rId23"/>
    <p:sldId id="293" r:id="rId24"/>
    <p:sldId id="295" r:id="rId2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38"/>
    <p:restoredTop sz="94618"/>
  </p:normalViewPr>
  <p:slideViewPr>
    <p:cSldViewPr snapToGrid="0">
      <p:cViewPr varScale="1">
        <p:scale>
          <a:sx n="142" d="100"/>
          <a:sy n="142" d="100"/>
        </p:scale>
        <p:origin x="5288" y="20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B3990-0D91-FA0B-C593-70BD59B12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507B1-7691-B5B6-B2B7-0417835CB8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83C5D-1028-85F4-4BF2-9B480CA5F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3E35-C727-9E7B-2020-57B5CB9CB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650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B0033-3E3F-9724-7BE9-600D141C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93589B-A60D-0660-B2DC-32C8EDF9D7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65CAB-3DD5-39E2-A859-F4D2ACCA2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FF118-AE58-CDF7-610E-993B4EFFF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73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DC8B-4DD2-1369-A22D-4C5EFF160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F4106-E028-5B43-750E-F3841A7C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76F22-9627-24F1-BC78-40DF9F56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7C314-5E70-E411-ED49-58ADEE0215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31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30912-2552-6CFB-BDE3-7E937BEF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B82DD-3563-ADA8-17CD-FA3CD06F2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EA940-8F73-56D5-04F1-509BD6EEF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A8AE2D-6D8E-8CFB-C263-EFCF9C1A3A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042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F191-76FB-79FA-C9C4-F620E0E2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F90D0-9336-A23D-AC31-9A3864C68A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70994-2954-73F6-F4EE-AE416B83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CECFE-D10E-9F36-F5CE-4D36D0FE1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138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93F8-29B6-FCBC-FCD9-49180701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F466E3-1197-63B7-7BB2-A973510A2B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23CF-7215-EBC6-977D-11D348EA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0B1F-ADB6-53BE-4BD0-1941A087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619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42E7E-8AC3-EB6A-870D-496693058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60246-561B-767D-A7B5-78DE1DC14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BE975-25C2-3813-B04F-902A6A31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B2A9-94E5-B329-10D2-29AE8DE95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23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36788-946B-1DD3-EC6E-46A68072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B2D4-2FFB-BD87-6E9B-03787335E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04EC-0953-ACA0-616B-06C21EE07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7F36-3C6B-7C92-A46A-00CC5FEE39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124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493BD-A777-6127-BDFB-B2AD3B600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7A02E-AFBC-F02B-B4F6-486570F6CA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A1A3E-6DA7-2585-025B-4D87A29C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C5693-C677-E896-610A-1996192AB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70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3CE2-8C40-481D-660A-CDD3ECAE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AB5C1-BA95-522C-A377-CE8AE88F2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26A12F-BBEF-C437-E74B-FBA68EF73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7BB5C-8788-1C0B-5EE6-307FE4088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45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6DBE-149B-89FF-157E-48B3A41B2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7D568-A05C-44A4-4BAE-1DAC34C22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AA0D8-9746-34EA-079F-5D38C5BB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B8AF0-F4E9-18B6-9D42-E53473BE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641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04614-E4D5-5660-AEB1-28AFD9D2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00832-B32A-EFC9-857F-90494075F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8623-8684-F99C-D1D2-1779268BF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708BD-65BA-B3E9-1922-7EFF59691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3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DB02E-9F6E-B305-8F0A-7616570B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143B5-4629-E5F0-2592-F506EEDF9D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A7D9BA-E469-0182-C92D-AABC7139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D5756-F98F-746A-ED2D-C9ACED553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18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C438-C292-B194-1F49-B6358D71C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F94A-C850-42A5-41F5-F260B0F29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FA26F-45FB-1513-2D60-FC435FFAE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3BF5-DB8B-9654-858A-6BE81C549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3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4BC98-DE20-E296-9452-AE769297E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886EA-DA0B-F0D1-296D-0110D057CA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3ADB9F-8EE9-75DE-1C73-FE35AD4BD4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A3F55-7953-02B0-C997-B319CFF6B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7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1DF14-5934-2350-56A1-A43371581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5DC2D-C018-3241-BF46-D48EAADE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ADDE9-83A5-6503-DCC4-D24CBA611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1C230-5F21-A2DB-10A0-537531BD7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10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F82A2-8AF9-EB0B-7D35-5AF6A9BE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E3290-6A91-6045-AF1F-A0BB9501B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521AB6-5DCE-E1CA-534C-065F0CFA4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C107-3726-29C4-7D78-8085DDBB3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36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72A3-BF92-E0A4-AA8C-36FD3C42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B6D54-55AA-3C0F-C010-13012E30F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3DCA12-67E0-C5F1-38C3-BE964B535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76E43-B766-16E5-EBA5-F159FEA10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22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7/18/25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7/18/25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7/18/25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7/18/25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7/18/25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7/18/25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7/18/25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D0D66B8-ABB9-D167-A599-A36935FFD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69AF731-F695-390C-0154-2346BA9A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539-2BE8-F8A6-D0EB-422D9038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pers with text&#10;&#10;AI-generated content may be incorrect.">
            <a:extLst>
              <a:ext uri="{FF2B5EF4-FFF2-40B4-BE49-F238E27FC236}">
                <a16:creationId xmlns:a16="http://schemas.microsoft.com/office/drawing/2014/main" id="{67C032AD-41E2-8035-55FB-C1A0D5D0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green and orange papers&#10;&#10;AI-generated content may be incorrect.">
            <a:extLst>
              <a:ext uri="{FF2B5EF4-FFF2-40B4-BE49-F238E27FC236}">
                <a16:creationId xmlns:a16="http://schemas.microsoft.com/office/drawing/2014/main" id="{7E18D4DA-B970-EB38-ACCE-E60CCF99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2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F55C8-CEC1-0919-1584-0579D544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B01AC9EC-AA3F-BA66-3398-A6508253E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smart water meter&#10;&#10;AI-generated content may be incorrect.">
            <a:extLst>
              <a:ext uri="{FF2B5EF4-FFF2-40B4-BE49-F238E27FC236}">
                <a16:creationId xmlns:a16="http://schemas.microsoft.com/office/drawing/2014/main" id="{FC2DCE17-4509-E18C-16E1-1B845DCC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44B13-75E2-62ED-A409-9A71615B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orange and black text&#10;&#10;AI-generated content may be incorrect.">
            <a:extLst>
              <a:ext uri="{FF2B5EF4-FFF2-40B4-BE49-F238E27FC236}">
                <a16:creationId xmlns:a16="http://schemas.microsoft.com/office/drawing/2014/main" id="{F73330FB-B2C9-9455-58A8-5BFAF922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orange and black information cards&#10;&#10;AI-generated content may be incorrect.">
            <a:extLst>
              <a:ext uri="{FF2B5EF4-FFF2-40B4-BE49-F238E27FC236}">
                <a16:creationId xmlns:a16="http://schemas.microsoft.com/office/drawing/2014/main" id="{60D57DB5-F2E2-CE5B-9721-90CB9672E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5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8934E-E49B-DDEE-DC84-0EACB139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3B1DA7-D122-C865-2777-811CDD1A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7C0E75-B469-D203-6713-936AA796A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83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D863-DCF4-E3D4-BF19-0CFC36293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information cards&#10;&#10;AI-generated content may be incorrect.">
            <a:extLst>
              <a:ext uri="{FF2B5EF4-FFF2-40B4-BE49-F238E27FC236}">
                <a16:creationId xmlns:a16="http://schemas.microsoft.com/office/drawing/2014/main" id="{3E3AFBDC-079D-B1A2-7EC3-F08C2E19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group of instructions on a paper&#10;&#10;AI-generated content may be incorrect.">
            <a:extLst>
              <a:ext uri="{FF2B5EF4-FFF2-40B4-BE49-F238E27FC236}">
                <a16:creationId xmlns:a16="http://schemas.microsoft.com/office/drawing/2014/main" id="{97B130A9-3266-EC70-B8C1-96ACE9AF8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2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72DB-0193-26BA-8D1A-DED76731E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4A00F88-D282-DBB7-54BA-0B40AE139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432314-C00B-4859-D33C-2F584087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8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FE659-C28A-EF6F-25F7-E63A0160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3D7C5497-B01E-25CA-5AE1-D9776B7E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blue rectangular paper with text&#10;&#10;AI-generated content may be incorrect.">
            <a:extLst>
              <a:ext uri="{FF2B5EF4-FFF2-40B4-BE49-F238E27FC236}">
                <a16:creationId xmlns:a16="http://schemas.microsoft.com/office/drawing/2014/main" id="{68F6BDD9-8D2A-1ED7-C76C-19A5068C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5CEAC-3938-3CA5-A6D9-97F6A960C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09CBAC18-4AA5-4483-3A7C-1A3A81D3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mobile application&#10;&#10;AI-generated content may be incorrect.">
            <a:extLst>
              <a:ext uri="{FF2B5EF4-FFF2-40B4-BE49-F238E27FC236}">
                <a16:creationId xmlns:a16="http://schemas.microsoft.com/office/drawing/2014/main" id="{9FE7E10F-C12A-EB18-4597-673B0887A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58CA-7F23-8823-4AAB-179134532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3B3DE98A-A777-6391-6D63-BC8A97F7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and blue sign with black text&#10;&#10;AI-generated content may be incorrect.">
            <a:extLst>
              <a:ext uri="{FF2B5EF4-FFF2-40B4-BE49-F238E27FC236}">
                <a16:creationId xmlns:a16="http://schemas.microsoft.com/office/drawing/2014/main" id="{6D61C291-A312-D294-E36F-52AEEF376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9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82C4-DA5E-B808-B47E-DDC50AAB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C823CEBE-403C-5BD5-C6AF-803486B8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0368B6E0-887C-4387-6894-DA03B66FA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06458E08-D06C-E41E-7B2E-915119DD4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close-up of a card&#10;&#10;AI-generated content may be incorrect.">
            <a:extLst>
              <a:ext uri="{FF2B5EF4-FFF2-40B4-BE49-F238E27FC236}">
                <a16:creationId xmlns:a16="http://schemas.microsoft.com/office/drawing/2014/main" id="{CD46FEDB-E10C-96B1-84BA-E7FE1752B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E123F-7718-E5FF-99ED-7E3F6E675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ue sign&#10;&#10;AI-generated content may be incorrect.">
            <a:extLst>
              <a:ext uri="{FF2B5EF4-FFF2-40B4-BE49-F238E27FC236}">
                <a16:creationId xmlns:a16="http://schemas.microsoft.com/office/drawing/2014/main" id="{6C928A30-C69D-3A17-6EFA-0FFD1ED4D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yellow rectangular paper with black text&#10;&#10;AI-generated content may be incorrect.">
            <a:extLst>
              <a:ext uri="{FF2B5EF4-FFF2-40B4-BE49-F238E27FC236}">
                <a16:creationId xmlns:a16="http://schemas.microsoft.com/office/drawing/2014/main" id="{5A4EB054-F8D3-31C8-56DE-987835880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-1"/>
            <a:ext cx="6629399" cy="99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B498-0D4C-C4B2-53AF-88F65074E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cards with text&#10;&#10;AI-generated content may be incorrect.">
            <a:extLst>
              <a:ext uri="{FF2B5EF4-FFF2-40B4-BE49-F238E27FC236}">
                <a16:creationId xmlns:a16="http://schemas.microsoft.com/office/drawing/2014/main" id="{23846EC2-73FF-27FE-5234-73F46985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oup of cards with text&#10;&#10;AI-generated content may be incorrect.">
            <a:extLst>
              <a:ext uri="{FF2B5EF4-FFF2-40B4-BE49-F238E27FC236}">
                <a16:creationId xmlns:a16="http://schemas.microsoft.com/office/drawing/2014/main" id="{CB0517DE-91C7-76F1-B2DD-B42F713D6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F1AA-87D8-F2E5-A7A3-B12D5D25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5021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A6495-0501-6A6B-FA08-293FAC40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7FB9563-B591-397B-ADA8-D70FFB2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19A1A5A-09BC-8851-A2BF-870F736E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7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1E682-921B-5E44-0DCE-9DE2B201B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61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iagram&#10;&#10;AI-generated content may be incorrect.">
            <a:extLst>
              <a:ext uri="{FF2B5EF4-FFF2-40B4-BE49-F238E27FC236}">
                <a16:creationId xmlns:a16="http://schemas.microsoft.com/office/drawing/2014/main" id="{5F85E318-37A9-13D6-502E-F5CEE9E9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31C1BFFF-8E73-3742-0966-0024CF826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D0EE52C3-3174-0CE9-FB4A-7B82855D9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screenshot of a document&#10;&#10;AI-generated content may be incorrect.">
            <a:extLst>
              <a:ext uri="{FF2B5EF4-FFF2-40B4-BE49-F238E27FC236}">
                <a16:creationId xmlns:a16="http://schemas.microsoft.com/office/drawing/2014/main" id="{B6410D65-6B25-5DF0-C4EB-EC19281A3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5DC9E7D7-9CF4-1AE1-7893-FD4E5B0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43353CB3-656C-4CE2-3DF1-9E9223B58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58271"/>
            <a:ext cx="6553200" cy="9906000"/>
          </a:xfrm>
          <a:prstGeom prst="rect">
            <a:avLst/>
          </a:prstGeom>
        </p:spPr>
      </p:pic>
      <p:pic>
        <p:nvPicPr>
          <p:cNvPr id="6" name="Picture 5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FBF13D4D-E03E-1A02-DD6B-0C71918F8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8" name="Picture 7" descr="A yellow and black chart with text&#10;&#10;AI-generated content may be incorrect.">
            <a:extLst>
              <a:ext uri="{FF2B5EF4-FFF2-40B4-BE49-F238E27FC236}">
                <a16:creationId xmlns:a16="http://schemas.microsoft.com/office/drawing/2014/main" id="{20E36078-D708-A984-C4DA-0D25CD3C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A89155D3-B0ED-BDE6-3D70-A2B40FA1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yellow and black text on a yellow background&#10;&#10;AI-generated content may be incorrect.">
            <a:extLst>
              <a:ext uri="{FF2B5EF4-FFF2-40B4-BE49-F238E27FC236}">
                <a16:creationId xmlns:a16="http://schemas.microsoft.com/office/drawing/2014/main" id="{63AF4B3D-44CD-4B39-14FA-D1BFFD825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420F2-B7AD-4787-E871-191D3200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724C492-885D-EFAA-BA7B-CDB73E12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6" name="Picture 5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7141A6F5-5066-DB95-E2C3-10C67F8FB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  <p:pic>
        <p:nvPicPr>
          <p:cNvPr id="8" name="Picture 7" descr="A screenshot of a green card&#10;&#10;AI-generated content may be incorrect.">
            <a:extLst>
              <a:ext uri="{FF2B5EF4-FFF2-40B4-BE49-F238E27FC236}">
                <a16:creationId xmlns:a16="http://schemas.microsoft.com/office/drawing/2014/main" id="{1CD68196-9ECA-1C64-EFFC-DD8E69E22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-129540"/>
            <a:ext cx="6629400" cy="101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89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867BC-4C16-7ED2-C0E7-A2C50F625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ue rectangles with text&#10;&#10;AI-generated content may be incorrect.">
            <a:extLst>
              <a:ext uri="{FF2B5EF4-FFF2-40B4-BE49-F238E27FC236}">
                <a16:creationId xmlns:a16="http://schemas.microsoft.com/office/drawing/2014/main" id="{8DD91211-E845-982B-E2FA-F4213168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green and black paper with text&#10;&#10;AI-generated content may be incorrect.">
            <a:extLst>
              <a:ext uri="{FF2B5EF4-FFF2-40B4-BE49-F238E27FC236}">
                <a16:creationId xmlns:a16="http://schemas.microsoft.com/office/drawing/2014/main" id="{24CF70FC-F039-E6D3-721F-A05517BF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A100-8D43-9E4A-384E-850BBF4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41D1D-7F86-0A0D-C338-7C0C1BB0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3C6D5B-9FDF-5029-F02B-E2420982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0"/>
            <a:ext cx="66294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5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24</Words>
  <Application>Microsoft Macintosh PowerPoint</Application>
  <PresentationFormat>A4 Paper (210x297 mm)</PresentationFormat>
  <Paragraphs>24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Lewis, Gareth</cp:lastModifiedBy>
  <cp:revision>35</cp:revision>
  <cp:lastPrinted>2025-01-13T16:32:25Z</cp:lastPrinted>
  <dcterms:created xsi:type="dcterms:W3CDTF">2025-01-09T11:41:50Z</dcterms:created>
  <dcterms:modified xsi:type="dcterms:W3CDTF">2025-07-18T15:59:33Z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